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40" r:id="rId2"/>
  </p:sldMasterIdLst>
  <p:notesMasterIdLst>
    <p:notesMasterId r:id="rId7"/>
  </p:notesMasterIdLst>
  <p:handoutMasterIdLst>
    <p:handoutMasterId r:id="rId8"/>
  </p:handoutMasterIdLst>
  <p:sldIdLst>
    <p:sldId id="258" r:id="rId3"/>
    <p:sldId id="259" r:id="rId4"/>
    <p:sldId id="262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9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838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ACF7C-7294-4E84-A925-7276A86EB2C9}" type="datetimeFigureOut">
              <a:rPr lang="en-US"/>
              <a:t>10/25/2017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44CD9-4CE2-4E83-8137-D0C5AC1970F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5213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4ECB3C-A007-49FF-BDDA-56443C398E16}" type="datetimeFigureOut">
              <a:rPr lang="en-US"/>
              <a:t>10/25/2017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3235D-6603-4F32-8645-42F908939C8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47945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8800"/>
            <a:ext cx="5181600" cy="435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/>
              <a:t>10/25/2017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9378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1681851"/>
            <a:ext cx="5156200" cy="731520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1248" y="2507550"/>
            <a:ext cx="5156200" cy="37282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5064" y="1681851"/>
            <a:ext cx="5157787" cy="73152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5064" y="2507550"/>
            <a:ext cx="5157787" cy="37282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/>
              <a:t>10/25/2017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72378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en-US"/>
              <a:t>10/25/2017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/>
              <a:t>10/25/2017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039484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/>
              <a:t>10/25/2017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041136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/>
              <a:t>10/25/2017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86B75A-687E-405C-8A0B-8D00578BA2C3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775515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0B4D765-D4AA-4EEB-A7F7-875A621137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Add a title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87BB9771-D017-4C6F-9DC0-66C4E14D25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Add a subtitle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4C7425-9273-43B3-9D49-8792E11849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50" y="4426366"/>
            <a:ext cx="1719073" cy="207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832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D488B-051F-448F-ADD4-0908C6D0A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127" y="365759"/>
            <a:ext cx="10515600" cy="2495428"/>
          </a:xfrm>
        </p:spPr>
        <p:txBody>
          <a:bodyPr>
            <a:normAutofit/>
          </a:bodyPr>
          <a:lstStyle/>
          <a:p>
            <a:r>
              <a:rPr lang="en-CA" sz="2000" dirty="0"/>
              <a:t>[Insert main benefit/result received by using the product/service] “Traffic Doubled The First Month!”</a:t>
            </a:r>
            <a:br>
              <a:rPr lang="en-CA" sz="2000" dirty="0"/>
            </a:br>
            <a:br>
              <a:rPr lang="en-CA" sz="2000" dirty="0"/>
            </a:br>
            <a:r>
              <a:rPr lang="en-CA" sz="2000" dirty="0"/>
              <a:t>Have your customer create a video about using your product or service. Have them include information like  -  Why they decided to buy the product</a:t>
            </a:r>
            <a:r>
              <a:rPr lang="en-US" sz="2000" dirty="0"/>
              <a:t>  -  </a:t>
            </a:r>
            <a:r>
              <a:rPr lang="en-CA" sz="2000" dirty="0"/>
              <a:t>What reservations they may have had ahead of time</a:t>
            </a:r>
            <a:r>
              <a:rPr lang="en-US" sz="2000" dirty="0"/>
              <a:t>  -  </a:t>
            </a:r>
            <a:r>
              <a:rPr lang="en-CA" sz="2000" dirty="0"/>
              <a:t>How long they’ve been using it and what results they’ve had</a:t>
            </a:r>
            <a:br>
              <a:rPr lang="en-US" sz="2000" dirty="0"/>
            </a:br>
            <a:br>
              <a:rPr lang="en-US" sz="2000" dirty="0"/>
            </a:br>
            <a:r>
              <a:rPr lang="en-CA" sz="2000" dirty="0"/>
              <a:t>Remove the image below and insert the video.</a:t>
            </a:r>
            <a:endParaRPr lang="en-US" sz="200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B536BFC-027A-4DCA-8D6A-5332AB843C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779" y="2989006"/>
            <a:ext cx="2733367" cy="2733367"/>
          </a:xfrm>
        </p:spPr>
      </p:pic>
    </p:spTree>
    <p:extLst>
      <p:ext uri="{BB962C8B-B14F-4D97-AF65-F5344CB8AC3E}">
        <p14:creationId xmlns:p14="http://schemas.microsoft.com/office/powerpoint/2010/main" val="1015904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2113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E3377E9-8C88-46EE-91A4-CF2355BFFE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“If you’re interested in [insert product name], you can find it at [insert link].” </a:t>
            </a:r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49CB539-4D05-4D2A-B840-63E021DABD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54244"/>
            <a:ext cx="9144000" cy="1403555"/>
          </a:xfrm>
        </p:spPr>
        <p:txBody>
          <a:bodyPr/>
          <a:lstStyle/>
          <a:p>
            <a:r>
              <a:rPr lang="en-CA" dirty="0"/>
              <a:t>Prompt them to take action now. Include some type of scarcity. Limited time offer, limited quantity, coupon code, etc. </a:t>
            </a:r>
          </a:p>
        </p:txBody>
      </p:sp>
    </p:spTree>
    <p:extLst>
      <p:ext uri="{BB962C8B-B14F-4D97-AF65-F5344CB8AC3E}">
        <p14:creationId xmlns:p14="http://schemas.microsoft.com/office/powerpoint/2010/main" val="1379632625"/>
      </p:ext>
    </p:extLst>
  </p:cSld>
  <p:clrMapOvr>
    <a:masterClrMapping/>
  </p:clrMapOvr>
</p:sld>
</file>

<file path=ppt/theme/theme1.xml><?xml version="1.0" encoding="utf-8"?>
<a:theme xmlns:a="http://schemas.openxmlformats.org/drawingml/2006/main" name="Process 01 16x9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andara">
      <a:maj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 2007 - 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Process01_16x9">
      <a:dk1>
        <a:sysClr val="windowText" lastClr="000000"/>
      </a:dk1>
      <a:lt1>
        <a:sysClr val="window" lastClr="FFFFFF"/>
      </a:lt1>
      <a:dk2>
        <a:srgbClr val="444444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Candara">
      <a:maj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 2007 - 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Process01_16x9">
      <a:dk1>
        <a:sysClr val="windowText" lastClr="000000"/>
      </a:dk1>
      <a:lt1>
        <a:sysClr val="window" lastClr="FFFFFF"/>
      </a:lt1>
      <a:dk2>
        <a:srgbClr val="444444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Candara">
      <a:maj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 2007 - 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0C868D2-6573-4D26-A171-D32801EAA2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process chart with ascending picture accent (multicolor on gray, widescreen)</Template>
  <TotalTime>0</TotalTime>
  <Words>71</Words>
  <Application>Microsoft Office PowerPoint</Application>
  <PresentationFormat>Widescreen</PresentationFormat>
  <Paragraphs>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Candara</vt:lpstr>
      <vt:lpstr>Process 01 16x9</vt:lpstr>
      <vt:lpstr>Add a title</vt:lpstr>
      <vt:lpstr>[Insert main benefit/result received by using the product/service] “Traffic Doubled The First Month!”  Have your customer create a video about using your product or service. Have them include information like  -  Why they decided to buy the product  -  What reservations they may have had ahead of time  -  How long they’ve been using it and what results they’ve had  Remove the image below and insert the video.</vt:lpstr>
      <vt:lpstr>PowerPoint Presentation</vt:lpstr>
      <vt:lpstr>“If you’re interested in [insert product name], you can find it at [insert link].”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2017-10-24T15:46:19Z</dcterms:created>
  <dcterms:modified xsi:type="dcterms:W3CDTF">2017-10-25T17:21:32Z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TC028889169991</vt:lpwstr>
  </property>
</Properties>
</file>